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60" r:id="rId5"/>
    <p:sldId id="269" r:id="rId6"/>
    <p:sldId id="267" r:id="rId7"/>
    <p:sldId id="261" r:id="rId8"/>
    <p:sldId id="268" r:id="rId9"/>
    <p:sldId id="263" r:id="rId10"/>
    <p:sldId id="264" r:id="rId11"/>
    <p:sldId id="272" r:id="rId12"/>
    <p:sldId id="270" r:id="rId13"/>
    <p:sldId id="265" r:id="rId14"/>
    <p:sldId id="271" r:id="rId15"/>
    <p:sldId id="266" r:id="rId16"/>
    <p:sldId id="26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5/21/22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microsoft.com/office/2007/relationships/hdphoto" Target="../media/hdphoto1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Ежегодная Конференция Центральная Россия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13 мая </a:t>
            </a:r>
            <a:r>
              <a:rPr lang="mr-IN" dirty="0"/>
              <a:t>–</a:t>
            </a:r>
            <a:r>
              <a:rPr lang="ru-RU" dirty="0"/>
              <a:t> 15 мая 2022</a:t>
            </a:r>
            <a:endParaRPr lang="en-US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707" y="1298448"/>
            <a:ext cx="2373765" cy="4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4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ЕК география</a:t>
            </a:r>
            <a:br>
              <a:rPr lang="ru-RU" dirty="0"/>
            </a:br>
            <a:br>
              <a:rPr lang="ru-RU" dirty="0"/>
            </a:br>
            <a:r>
              <a:rPr lang="ru-RU" dirty="0"/>
              <a:t>13 церквей двух округов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364" y="976750"/>
            <a:ext cx="4094018" cy="262893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869267" y="2867890"/>
            <a:ext cx="7934805" cy="3116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8 церквей в Москве и Московской области</a:t>
            </a:r>
          </a:p>
          <a:p>
            <a:pPr marL="0" indent="0">
              <a:buNone/>
            </a:pPr>
            <a:r>
              <a:rPr lang="ru-RU" sz="3200" dirty="0"/>
              <a:t>5 церквей в Ульяновской, Самарской и Саратовской областях</a:t>
            </a:r>
          </a:p>
        </p:txBody>
      </p:sp>
    </p:spTree>
    <p:extLst>
      <p:ext uri="{BB962C8B-B14F-4D97-AF65-F5344CB8AC3E}">
        <p14:creationId xmlns:p14="http://schemas.microsoft.com/office/powerpoint/2010/main" val="419152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2947482" cy="4594582"/>
          </a:xfrm>
        </p:spPr>
        <p:txBody>
          <a:bodyPr/>
          <a:lstStyle/>
          <a:p>
            <a:r>
              <a:rPr lang="ru-RU" dirty="0"/>
              <a:t>ЕК встреча</a:t>
            </a:r>
            <a:br>
              <a:rPr lang="ru-RU" dirty="0"/>
            </a:br>
            <a:br>
              <a:rPr lang="ru-RU" dirty="0"/>
            </a:br>
            <a:r>
              <a:rPr lang="ru-RU" dirty="0"/>
              <a:t> 40</a:t>
            </a:r>
            <a:r>
              <a:rPr lang="en-US" dirty="0"/>
              <a:t>+</a:t>
            </a:r>
            <a:r>
              <a:rPr lang="ru-RU" dirty="0"/>
              <a:t> делегатов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Подведение итогов </a:t>
            </a:r>
          </a:p>
          <a:p>
            <a:r>
              <a:rPr lang="ru-RU" sz="4000" dirty="0"/>
              <a:t>Планирование </a:t>
            </a:r>
          </a:p>
          <a:p>
            <a:r>
              <a:rPr lang="ru-RU" sz="4000" dirty="0"/>
              <a:t>Обучение </a:t>
            </a:r>
            <a:endParaRPr lang="en-US" sz="4000" dirty="0"/>
          </a:p>
          <a:p>
            <a:r>
              <a:rPr lang="ru-RU" sz="4000" dirty="0"/>
              <a:t>Праздник</a:t>
            </a:r>
          </a:p>
          <a:p>
            <a:r>
              <a:rPr lang="ru-RU" sz="4000" dirty="0"/>
              <a:t>Святое общение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47083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Подведение итогов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800" dirty="0"/>
              <a:t>Обсуждение докладов от церквей и служителей ЦР и Евразии</a:t>
            </a:r>
          </a:p>
          <a:p>
            <a:r>
              <a:rPr lang="ru-RU" sz="2800" dirty="0"/>
              <a:t>Статистика, отчеты старших пасторов и т.д.</a:t>
            </a:r>
          </a:p>
          <a:p>
            <a:r>
              <a:rPr lang="ru-RU" sz="2800" dirty="0"/>
              <a:t>Доклады о работе семинарии, директора по ученичеству, молодежного совета Евразии и т.д.</a:t>
            </a:r>
          </a:p>
          <a:p>
            <a:r>
              <a:rPr lang="ru-RU" sz="2800" dirty="0"/>
              <a:t>Журнал Соль может раздаваться гостям церкви и использоваться для евангелизации</a:t>
            </a:r>
          </a:p>
        </p:txBody>
      </p:sp>
    </p:spTree>
    <p:extLst>
      <p:ext uri="{BB962C8B-B14F-4D97-AF65-F5344CB8AC3E}">
        <p14:creationId xmlns:p14="http://schemas.microsoft.com/office/powerpoint/2010/main" val="97758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66582"/>
          </a:xfrm>
        </p:spPr>
      </p:pic>
    </p:spTree>
    <p:extLst>
      <p:ext uri="{BB962C8B-B14F-4D97-AF65-F5344CB8AC3E}">
        <p14:creationId xmlns:p14="http://schemas.microsoft.com/office/powerpoint/2010/main" val="2070855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028218" y="0"/>
            <a:ext cx="1163782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15280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dirty="0"/>
              <a:t>Планирование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2918183"/>
          </a:xfrm>
        </p:spPr>
        <p:txBody>
          <a:bodyPr/>
          <a:lstStyle/>
          <a:p>
            <a:r>
              <a:rPr lang="ru-RU" sz="2400" dirty="0"/>
              <a:t>Тема для обсуждения и работы в церквях на год «Бог. Семья. Церковь. Мир» (см. письмо епископа)</a:t>
            </a:r>
          </a:p>
          <a:p>
            <a:r>
              <a:rPr lang="ru-RU" sz="2400" dirty="0"/>
              <a:t>Фокус служения для церквей нашей конференции на этот год: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sz="2400" b="1" dirty="0"/>
              <a:t>Малые группы   или  Социальное служение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120094"/>
              </p:ext>
            </p:extLst>
          </p:nvPr>
        </p:nvGraphicFramePr>
        <p:xfrm>
          <a:off x="4243341" y="4239491"/>
          <a:ext cx="6355386" cy="177338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355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733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обсудим общиной или советом, выберем фокус для нашей поместной церкви до 1 июля</a:t>
                      </a:r>
                      <a:br>
                        <a:rPr lang="ru-RU" sz="24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24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 10 сентября выработаем план</a:t>
                      </a:r>
                      <a:r>
                        <a:rPr lang="ru-RU" sz="24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(кто, для кого, что, где, когда начнется</a:t>
                      </a:r>
                      <a:r>
                        <a:rPr lang="en-US" sz="24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ru-RU" sz="24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302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708" y="108573"/>
            <a:ext cx="4973782" cy="663171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2"/>
          <a:stretch/>
        </p:blipFill>
        <p:spPr>
          <a:xfrm>
            <a:off x="91624" y="108573"/>
            <a:ext cx="3401789" cy="66317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2"/>
          <a:stretch/>
        </p:blipFill>
        <p:spPr>
          <a:xfrm>
            <a:off x="8789785" y="108573"/>
            <a:ext cx="3332840" cy="66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68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Обучение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443345"/>
            <a:ext cx="7713132" cy="6289963"/>
          </a:xfrm>
        </p:spPr>
        <p:txBody>
          <a:bodyPr>
            <a:noAutofit/>
          </a:bodyPr>
          <a:lstStyle/>
          <a:p>
            <a:r>
              <a:rPr lang="ru-RU" sz="2400" dirty="0"/>
              <a:t>Узнали, что по исследованию Гарварда, качественные взаимоотношения </a:t>
            </a:r>
            <a:r>
              <a:rPr lang="mr-IN" sz="2400" dirty="0"/>
              <a:t>–</a:t>
            </a:r>
            <a:r>
              <a:rPr lang="ru-RU" sz="2400" dirty="0"/>
              <a:t> это главное, что приносит счастье в жизни</a:t>
            </a:r>
          </a:p>
          <a:p>
            <a:r>
              <a:rPr lang="ru-RU" sz="2400" dirty="0"/>
              <a:t>Наш офис выпускает и переводит много материалов, например, брошюра «Деньги есть»</a:t>
            </a:r>
          </a:p>
          <a:p>
            <a:r>
              <a:rPr lang="ru-RU" sz="2400" dirty="0"/>
              <a:t>Решали в группах ситуативные задачи (как работать над видением, как организовать социальное служение, как вести малую группу)</a:t>
            </a:r>
          </a:p>
          <a:p>
            <a:r>
              <a:rPr lang="ru-RU" sz="2400" dirty="0"/>
              <a:t>Разработали детальный план и расписали затраты для организации кормления малоимущих и бездомных</a:t>
            </a:r>
          </a:p>
          <a:p>
            <a:r>
              <a:rPr lang="ru-RU" sz="2400" dirty="0"/>
              <a:t>Можем использовать общий подход, решая проблемы, отвечать на вопросы: </a:t>
            </a:r>
            <a:r>
              <a:rPr lang="ru-RU" sz="2400" i="1" dirty="0"/>
              <a:t>кто, для кого, что, где, когда, сколько стоит</a:t>
            </a:r>
            <a:r>
              <a:rPr lang="en-US" sz="2400" i="1" dirty="0"/>
              <a:t>?</a:t>
            </a:r>
            <a:endParaRPr lang="ru-RU" sz="2400" i="1" dirty="0"/>
          </a:p>
          <a:p>
            <a:r>
              <a:rPr lang="ru-RU" sz="2400" dirty="0"/>
              <a:t>Делились опытом, узнали о служениях в других церквях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6094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Праздник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7" y="864108"/>
            <a:ext cx="8004078" cy="5120640"/>
          </a:xfrm>
        </p:spPr>
        <p:txBody>
          <a:bodyPr>
            <a:normAutofit/>
          </a:bodyPr>
          <a:lstStyle/>
          <a:p>
            <a:r>
              <a:rPr lang="ru-RU" sz="2400" dirty="0"/>
              <a:t>Наконец встреча вживую! </a:t>
            </a:r>
          </a:p>
          <a:p>
            <a:r>
              <a:rPr lang="ru-RU" sz="2400" dirty="0"/>
              <a:t>Утренние размышления, богослужения </a:t>
            </a:r>
          </a:p>
          <a:p>
            <a:r>
              <a:rPr lang="ru-RU" sz="2400" dirty="0"/>
              <a:t>Шашлык и дружеские беседы вечером в субботу</a:t>
            </a:r>
          </a:p>
          <a:p>
            <a:r>
              <a:rPr lang="ru-RU" sz="2400" dirty="0"/>
              <a:t>Благословили Киру Юферову на служение в Ульяновске</a:t>
            </a:r>
          </a:p>
          <a:p>
            <a:r>
              <a:rPr lang="ru-RU" sz="2400" dirty="0"/>
              <a:t>Благословили Дмитрия Новикова на пасторство в Пскове</a:t>
            </a:r>
          </a:p>
          <a:p>
            <a:r>
              <a:rPr lang="ru-RU" sz="2400" dirty="0"/>
              <a:t>Благословили Татьяну Фадееву на служение в Саратове </a:t>
            </a:r>
          </a:p>
        </p:txBody>
      </p:sp>
    </p:spTree>
    <p:extLst>
      <p:ext uri="{BB962C8B-B14F-4D97-AF65-F5344CB8AC3E}">
        <p14:creationId xmlns:p14="http://schemas.microsoft.com/office/powerpoint/2010/main" val="164902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19" y="126873"/>
            <a:ext cx="7315200" cy="32975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73" y="126873"/>
            <a:ext cx="4418445" cy="33069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8" t="42626" r="2942"/>
          <a:stretch/>
        </p:blipFill>
        <p:spPr>
          <a:xfrm>
            <a:off x="252919" y="3526401"/>
            <a:ext cx="7034572" cy="31024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79" b="22626"/>
          <a:stretch/>
        </p:blipFill>
        <p:spPr>
          <a:xfrm>
            <a:off x="7408080" y="3526401"/>
            <a:ext cx="4686937" cy="309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4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" t="22324" b="14034"/>
          <a:stretch/>
        </p:blipFill>
        <p:spPr>
          <a:xfrm>
            <a:off x="502304" y="3483353"/>
            <a:ext cx="6336282" cy="3265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 b="19346"/>
          <a:stretch/>
        </p:blipFill>
        <p:spPr>
          <a:xfrm>
            <a:off x="502304" y="144939"/>
            <a:ext cx="6336282" cy="32373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646" y="144939"/>
            <a:ext cx="4953001" cy="660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24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Святое общение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Провели служение вспоминания всех тех, кто умер </a:t>
            </a:r>
            <a:r>
              <a:rPr lang="ru-RU" sz="2400"/>
              <a:t>в прошлом году </a:t>
            </a:r>
            <a:r>
              <a:rPr lang="ru-RU" sz="2400" dirty="0"/>
              <a:t>в наших церквях</a:t>
            </a:r>
          </a:p>
          <a:p>
            <a:r>
              <a:rPr lang="ru-RU" sz="2400" dirty="0"/>
              <a:t>Обсуждали, делились переживаниями о ситуации на Украине </a:t>
            </a:r>
          </a:p>
          <a:p>
            <a:r>
              <a:rPr lang="ru-RU" sz="2400" dirty="0"/>
              <a:t>Провели духовный разговор, в парах или в уединенной молитве делились своей духовной жизнью в церкви, семье, мире</a:t>
            </a:r>
          </a:p>
          <a:p>
            <a:r>
              <a:rPr lang="ru-RU" sz="2400" dirty="0"/>
              <a:t>Вместе поклонялись и молились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9152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26"/>
          <a:stretch/>
        </p:blipFill>
        <p:spPr>
          <a:xfrm>
            <a:off x="128010" y="157966"/>
            <a:ext cx="4917845" cy="283580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" r="7668"/>
          <a:stretch/>
        </p:blipFill>
        <p:spPr>
          <a:xfrm flipH="1">
            <a:off x="8578763" y="156328"/>
            <a:ext cx="3241964" cy="28390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r="7699"/>
          <a:stretch/>
        </p:blipFill>
        <p:spPr>
          <a:xfrm>
            <a:off x="5164197" y="157966"/>
            <a:ext cx="3310079" cy="28358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" r="6505"/>
          <a:stretch/>
        </p:blipFill>
        <p:spPr>
          <a:xfrm>
            <a:off x="4574800" y="3063047"/>
            <a:ext cx="7245927" cy="37090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92" r="4599"/>
          <a:stretch/>
        </p:blipFill>
        <p:spPr>
          <a:xfrm>
            <a:off x="128010" y="3063046"/>
            <a:ext cx="4380110" cy="370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43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Ежегодная Конференция Центральная Россия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13 мая </a:t>
            </a:r>
            <a:r>
              <a:rPr lang="mr-IN" dirty="0"/>
              <a:t>–</a:t>
            </a:r>
            <a:r>
              <a:rPr lang="ru-RU" dirty="0"/>
              <a:t> 15 мая 2022</a:t>
            </a:r>
            <a:endParaRPr lang="en-US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707" y="1298448"/>
            <a:ext cx="2373765" cy="4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7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 совета ЕК ЦР 2022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Ирина Маргулис (Московский округ)</a:t>
            </a:r>
          </a:p>
          <a:p>
            <a:r>
              <a:rPr lang="ru-RU" sz="2400" dirty="0"/>
              <a:t>Жанна Соловьева</a:t>
            </a:r>
          </a:p>
          <a:p>
            <a:r>
              <a:rPr lang="ru-RU" sz="2400" dirty="0"/>
              <a:t>Анна Климина</a:t>
            </a:r>
          </a:p>
          <a:p>
            <a:endParaRPr lang="ru-RU" sz="2400" dirty="0"/>
          </a:p>
          <a:p>
            <a:r>
              <a:rPr lang="ru-RU" sz="2400" dirty="0"/>
              <a:t>Александр Вечерский (Волжский округ)</a:t>
            </a:r>
          </a:p>
          <a:p>
            <a:r>
              <a:rPr lang="ru-RU" sz="2400" dirty="0"/>
              <a:t>Алексей Воронов</a:t>
            </a:r>
          </a:p>
          <a:p>
            <a:r>
              <a:rPr lang="ru-RU" sz="2400" dirty="0"/>
              <a:t>Ирина Загребина</a:t>
            </a:r>
          </a:p>
          <a:p>
            <a:r>
              <a:rPr lang="ru-RU" sz="2400" dirty="0"/>
              <a:t>Станислав Прохоров</a:t>
            </a:r>
          </a:p>
          <a:p>
            <a:r>
              <a:rPr lang="ru-RU" sz="2400" dirty="0"/>
              <a:t>Максим Квятковский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3117587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135</TotalTime>
  <Words>398</Words>
  <Application>Microsoft Macintosh PowerPoint</Application>
  <PresentationFormat>Широкоэкранный</PresentationFormat>
  <Paragraphs>53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Corbel</vt:lpstr>
      <vt:lpstr>Wingdings 2</vt:lpstr>
      <vt:lpstr>Frame</vt:lpstr>
      <vt:lpstr>Ежегодная Конференция Центральная Россия</vt:lpstr>
      <vt:lpstr>ЕК география  13 церквей двух округов</vt:lpstr>
      <vt:lpstr>ЕК встреча   40+ делегатов</vt:lpstr>
      <vt:lpstr>Подведение итогов</vt:lpstr>
      <vt:lpstr>Презентация PowerPoint</vt:lpstr>
      <vt:lpstr>Презентация PowerPoint</vt:lpstr>
      <vt:lpstr>Планирование</vt:lpstr>
      <vt:lpstr>Презентация PowerPoint</vt:lpstr>
      <vt:lpstr>Обучение</vt:lpstr>
      <vt:lpstr>Праздник</vt:lpstr>
      <vt:lpstr>Презентация PowerPoint</vt:lpstr>
      <vt:lpstr>Презентация PowerPoint</vt:lpstr>
      <vt:lpstr>Святое общение</vt:lpstr>
      <vt:lpstr>Презентация PowerPoint</vt:lpstr>
      <vt:lpstr>Ежегодная Конференция Центральная Россия</vt:lpstr>
      <vt:lpstr>Состав совета ЕК ЦР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Ежегодная Конференция Центральная Россия</dc:title>
  <dc:creator>Maxim K</dc:creator>
  <cp:lastModifiedBy>Ирина Маргулис</cp:lastModifiedBy>
  <cp:revision>15</cp:revision>
  <cp:lastPrinted>2022-05-20T08:50:29Z</cp:lastPrinted>
  <dcterms:created xsi:type="dcterms:W3CDTF">2022-05-20T06:39:27Z</dcterms:created>
  <dcterms:modified xsi:type="dcterms:W3CDTF">2022-05-21T17:52:43Z</dcterms:modified>
</cp:coreProperties>
</file>